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6858000" cy="9144000" type="screen4x3"/>
  <p:notesSz cx="6888163" cy="10020300"/>
  <p:custDataLst>
    <p:tags r:id="rId5"/>
  </p:custDataLst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449" autoAdjust="0"/>
    <p:restoredTop sz="94660"/>
  </p:normalViewPr>
  <p:slideViewPr>
    <p:cSldViewPr>
      <p:cViewPr varScale="1">
        <p:scale>
          <a:sx n="84" d="100"/>
          <a:sy n="84" d="100"/>
        </p:scale>
        <p:origin x="3936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tags" Target="tags/tag1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F409D6DD-47BA-4514-BAC7-C9F1AAD09D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A841003-16B1-43B6-867B-2AF4EC7DF7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C6C70D-401C-460B-947B-8284C6C48EEF}" type="datetimeFigureOut">
              <a:rPr lang="nb-NO" altLang="nb-NO"/>
              <a:pPr>
                <a:defRPr/>
              </a:pPr>
              <a:t>11.08.2021</a:t>
            </a:fld>
            <a:endParaRPr lang="nb-NO" alt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EDD5A35-0043-43ED-9A98-7D51EA43CC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8CC77B2-A4F4-48B1-8622-28752E26EE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E05181-2019-4639-8119-056514A0AE94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48E4D6E9-8582-4212-A182-7EB8D90758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BF61C90-58E8-4B30-94F9-EE8721D1A6C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95D8B46-5DCC-42AE-80C1-8BBF84BB2BED}" type="datetimeFigureOut">
              <a:rPr lang="nb-NO" altLang="nb-NO"/>
              <a:pPr>
                <a:defRPr/>
              </a:pPr>
              <a:t>11.08.2021</a:t>
            </a:fld>
            <a:endParaRPr lang="nb-NO" altLang="nb-NO"/>
          </a:p>
        </p:txBody>
      </p:sp>
      <p:sp>
        <p:nvSpPr>
          <p:cNvPr id="4" name="Plassholder for lysbilde 3">
            <a:extLst>
              <a:ext uri="{FF2B5EF4-FFF2-40B4-BE49-F238E27FC236}">
                <a16:creationId xmlns:a16="http://schemas.microsoft.com/office/drawing/2014/main" id="{21D365F4-B5BD-4D9F-81D9-9D2FD91D0AB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33588" y="750888"/>
            <a:ext cx="28209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>
            <a:extLst>
              <a:ext uri="{FF2B5EF4-FFF2-40B4-BE49-F238E27FC236}">
                <a16:creationId xmlns:a16="http://schemas.microsoft.com/office/drawing/2014/main" id="{A0053455-2A0D-4503-9B29-1C84F85199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4CE89D9-590A-4E41-8789-3A61B6A6E46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76865BA-C8B0-432D-AA18-B5E9D9F8D3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858D24-F844-41D4-96E1-5604F37E866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163466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55214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2711450" y="179388"/>
            <a:ext cx="788988" cy="8713787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179388"/>
            <a:ext cx="2216150" cy="871378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85706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24304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72288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61950" y="755650"/>
            <a:ext cx="1358900" cy="813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873250" y="755650"/>
            <a:ext cx="1358900" cy="813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28928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233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63060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2871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1709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01680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B88314E-1216-4D3C-BC45-81A38749B2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179388"/>
            <a:ext cx="315753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523B96F-BB48-41E4-A460-EA843D1B1E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61950" y="755650"/>
            <a:ext cx="2870200" cy="813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pic>
        <p:nvPicPr>
          <p:cNvPr id="1028" name="Picture 8" descr="terrain jo">
            <a:extLst>
              <a:ext uri="{FF2B5EF4-FFF2-40B4-BE49-F238E27FC236}">
                <a16:creationId xmlns:a16="http://schemas.microsoft.com/office/drawing/2014/main" id="{027F5421-B506-49F2-B7EA-DCD192217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388" y="681038"/>
            <a:ext cx="2862262" cy="417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terrain jo">
            <a:extLst>
              <a:ext uri="{FF2B5EF4-FFF2-40B4-BE49-F238E27FC236}">
                <a16:creationId xmlns:a16="http://schemas.microsoft.com/office/drawing/2014/main" id="{928CD027-9890-48EC-83E8-BE1C9EF7E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388" y="4859338"/>
            <a:ext cx="2862262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9AC51AB6-8D85-4DF6-85B7-C825420EEF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5900" y="1547664"/>
            <a:ext cx="3024188" cy="7227887"/>
          </a:xfrm>
          <a:ln>
            <a:solidFill>
              <a:srgbClr val="00B0F0"/>
            </a:solidFill>
          </a:ln>
        </p:spPr>
        <p:txBody>
          <a:bodyPr/>
          <a:lstStyle/>
          <a:p>
            <a:pPr marL="228600" indent="-228600" eaLnBrk="1" hangingPunct="1">
              <a:buFontTx/>
              <a:buNone/>
              <a:defRPr/>
            </a:pPr>
            <a:r>
              <a:rPr lang="nb-NO" altLang="nb-NO" sz="1000" b="1" dirty="0"/>
              <a:t>Oppvarming: 15 min</a:t>
            </a:r>
          </a:p>
          <a:p>
            <a:pPr eaLnBrk="1" hangingPunct="1">
              <a:buFontTx/>
              <a:buChar char="-"/>
              <a:defRPr/>
            </a:pPr>
            <a:r>
              <a:rPr lang="nb-NO" altLang="nb-NO" sz="1000" dirty="0" err="1"/>
              <a:t>Oppjogg</a:t>
            </a:r>
            <a:endParaRPr lang="nb-NO" altLang="nb-NO" sz="1000" dirty="0"/>
          </a:p>
          <a:p>
            <a:pPr eaLnBrk="1" hangingPunct="1">
              <a:buFontTx/>
              <a:buChar char="-"/>
              <a:defRPr/>
            </a:pPr>
            <a:r>
              <a:rPr lang="nb-NO" altLang="nb-NO" sz="1000" dirty="0"/>
              <a:t>Bevegelighet / Skadeforebyggende</a:t>
            </a:r>
          </a:p>
          <a:p>
            <a:pPr marL="0" indent="0" eaLnBrk="1" hangingPunct="1">
              <a:buNone/>
              <a:defRPr/>
            </a:pPr>
            <a:endParaRPr lang="nb-NO" altLang="nb-NO" sz="1000" dirty="0"/>
          </a:p>
          <a:p>
            <a:pPr marL="0" indent="0" eaLnBrk="1" hangingPunct="1">
              <a:buNone/>
              <a:defRPr/>
            </a:pPr>
            <a:r>
              <a:rPr lang="nb-NO" altLang="nb-NO" sz="1000" b="1" dirty="0" err="1"/>
              <a:t>Frekkstad</a:t>
            </a:r>
            <a:r>
              <a:rPr lang="nb-NO" altLang="nb-NO" sz="1000" b="1" dirty="0"/>
              <a:t>: 5 min</a:t>
            </a:r>
          </a:p>
          <a:p>
            <a:pPr eaLnBrk="1" hangingPunct="1">
              <a:buFontTx/>
              <a:buChar char="-"/>
              <a:defRPr/>
            </a:pPr>
            <a:r>
              <a:rPr lang="nb-NO" altLang="nb-NO" sz="1000" dirty="0"/>
              <a:t>3 x 60 sek</a:t>
            </a:r>
          </a:p>
          <a:p>
            <a:pPr eaLnBrk="1" hangingPunct="1">
              <a:buFontTx/>
              <a:buChar char="-"/>
              <a:defRPr/>
            </a:pPr>
            <a:r>
              <a:rPr lang="nb-NO" altLang="nb-NO" sz="1000" dirty="0"/>
              <a:t>3 grupper</a:t>
            </a:r>
          </a:p>
          <a:p>
            <a:pPr eaLnBrk="1" hangingPunct="1">
              <a:buFontTx/>
              <a:buChar char="-"/>
              <a:defRPr/>
            </a:pPr>
            <a:r>
              <a:rPr lang="nb-NO" altLang="nb-NO" sz="1000" dirty="0"/>
              <a:t>Nøye på touch og pasning</a:t>
            </a:r>
          </a:p>
          <a:p>
            <a:pPr eaLnBrk="1" hangingPunct="1">
              <a:buFontTx/>
              <a:buChar char="-"/>
              <a:defRPr/>
            </a:pPr>
            <a:r>
              <a:rPr lang="nb-NO" altLang="nb-NO" sz="1000" dirty="0"/>
              <a:t>Kroppsstilling (åpne opp) </a:t>
            </a:r>
          </a:p>
          <a:p>
            <a:pPr eaLnBrk="1" hangingPunct="1">
              <a:buFontTx/>
              <a:buChar char="-"/>
              <a:defRPr/>
            </a:pPr>
            <a:r>
              <a:rPr lang="nb-NO" altLang="nb-NO" sz="1000" dirty="0"/>
              <a:t>Slå på rett fot</a:t>
            </a:r>
          </a:p>
          <a:p>
            <a:pPr eaLnBrk="1" hangingPunct="1">
              <a:buFontTx/>
              <a:buChar char="-"/>
              <a:defRPr/>
            </a:pPr>
            <a:r>
              <a:rPr lang="nb-NO" altLang="nb-NO" sz="1000" dirty="0"/>
              <a:t>Rytme og tempo</a:t>
            </a:r>
          </a:p>
          <a:p>
            <a:pPr marL="0" indent="0" eaLnBrk="1" hangingPunct="1">
              <a:buNone/>
              <a:defRPr/>
            </a:pPr>
            <a:endParaRPr lang="nb-NO" altLang="nb-NO" sz="1000" dirty="0"/>
          </a:p>
          <a:p>
            <a:pPr marL="0" indent="0" eaLnBrk="1" hangingPunct="1">
              <a:buNone/>
              <a:defRPr/>
            </a:pPr>
            <a:r>
              <a:rPr lang="nb-NO" altLang="nb-NO" sz="1000" b="1" dirty="0"/>
              <a:t>Tette luker: 15 min</a:t>
            </a:r>
            <a:endParaRPr lang="nb-NO" altLang="nb-NO" sz="1000" dirty="0"/>
          </a:p>
          <a:p>
            <a:pPr eaLnBrk="1" hangingPunct="1">
              <a:buFontTx/>
              <a:buChar char="-"/>
              <a:defRPr/>
            </a:pPr>
            <a:r>
              <a:rPr lang="nb-NO" altLang="nb-NO" sz="1000" dirty="0"/>
              <a:t>5 x 90 sek</a:t>
            </a:r>
          </a:p>
          <a:p>
            <a:pPr eaLnBrk="1" hangingPunct="1">
              <a:buFontTx/>
              <a:buChar char="-"/>
              <a:defRPr/>
            </a:pPr>
            <a:r>
              <a:rPr lang="nb-NO" altLang="nb-NO" sz="1000" dirty="0"/>
              <a:t>Tydelig 1.F opp å vise seg</a:t>
            </a:r>
          </a:p>
          <a:p>
            <a:pPr eaLnBrk="1" hangingPunct="1">
              <a:buFontTx/>
              <a:buChar char="-"/>
              <a:defRPr/>
            </a:pPr>
            <a:r>
              <a:rPr lang="nb-NO" altLang="nb-NO" sz="1000" dirty="0"/>
              <a:t>De andre «tetter luker»</a:t>
            </a:r>
          </a:p>
          <a:p>
            <a:pPr eaLnBrk="1" hangingPunct="1">
              <a:buFontTx/>
              <a:buChar char="-"/>
              <a:defRPr/>
            </a:pPr>
            <a:r>
              <a:rPr lang="nb-NO" altLang="nb-NO" sz="1000" dirty="0"/>
              <a:t>Kjapt tilbake i ledd etter 1.F jobb</a:t>
            </a:r>
          </a:p>
          <a:p>
            <a:pPr eaLnBrk="1" hangingPunct="1">
              <a:buFontTx/>
              <a:buChar char="-"/>
              <a:defRPr/>
            </a:pPr>
            <a:r>
              <a:rPr lang="nb-NO" altLang="nb-NO" sz="1000" dirty="0"/>
              <a:t>Samme lag som i «kamp»</a:t>
            </a:r>
          </a:p>
          <a:p>
            <a:pPr marL="0" indent="0" eaLnBrk="1" hangingPunct="1">
              <a:buNone/>
              <a:defRPr/>
            </a:pPr>
            <a:endParaRPr lang="nb-NO" altLang="nb-NO" sz="1000" dirty="0"/>
          </a:p>
          <a:p>
            <a:pPr marL="0" indent="0" eaLnBrk="1" hangingPunct="1">
              <a:buNone/>
              <a:defRPr/>
            </a:pPr>
            <a:r>
              <a:rPr lang="nb-NO" altLang="nb-NO" sz="1000" b="1" dirty="0"/>
              <a:t>Forsvar angrep: 20 min</a:t>
            </a:r>
          </a:p>
          <a:p>
            <a:pPr eaLnBrk="1" hangingPunct="1">
              <a:buFontTx/>
              <a:buChar char="-"/>
              <a:defRPr/>
            </a:pPr>
            <a:r>
              <a:rPr lang="nb-NO" altLang="nb-NO" sz="1000" dirty="0"/>
              <a:t>Sette tydelige bilder</a:t>
            </a:r>
          </a:p>
          <a:p>
            <a:pPr eaLnBrk="1" hangingPunct="1">
              <a:buFontTx/>
              <a:buChar char="-"/>
              <a:defRPr/>
            </a:pPr>
            <a:r>
              <a:rPr lang="nb-NO" altLang="nb-NO" sz="1000" dirty="0"/>
              <a:t>Hvem presser hvem</a:t>
            </a:r>
          </a:p>
          <a:p>
            <a:pPr eaLnBrk="1" hangingPunct="1">
              <a:buFontTx/>
              <a:buChar char="-"/>
              <a:defRPr/>
            </a:pPr>
            <a:r>
              <a:rPr lang="nb-NO" altLang="nb-NO" sz="1000" dirty="0"/>
              <a:t>Hvem har kontroll på hvilke rom</a:t>
            </a:r>
          </a:p>
          <a:p>
            <a:pPr eaLnBrk="1" hangingPunct="1">
              <a:buFontTx/>
              <a:buChar char="-"/>
              <a:defRPr/>
            </a:pPr>
            <a:r>
              <a:rPr lang="nb-NO" altLang="nb-NO" sz="1000" dirty="0" err="1"/>
              <a:t>Pressignal</a:t>
            </a:r>
            <a:r>
              <a:rPr lang="nb-NO" altLang="nb-NO" sz="1000" dirty="0"/>
              <a:t> / Falle av signal</a:t>
            </a:r>
          </a:p>
          <a:p>
            <a:pPr eaLnBrk="1" hangingPunct="1">
              <a:buFontTx/>
              <a:buChar char="-"/>
              <a:defRPr/>
            </a:pPr>
            <a:r>
              <a:rPr lang="nb-NO" altLang="nb-NO" sz="1000" dirty="0"/>
              <a:t>Noen som bytter roller utover? Hvem? </a:t>
            </a:r>
          </a:p>
          <a:p>
            <a:pPr marL="0" indent="0" eaLnBrk="1" hangingPunct="1">
              <a:buNone/>
              <a:defRPr/>
            </a:pPr>
            <a:endParaRPr lang="nb-NO" altLang="nb-NO" sz="1000" dirty="0"/>
          </a:p>
          <a:p>
            <a:pPr marL="0" indent="0" eaLnBrk="1" hangingPunct="1">
              <a:buNone/>
              <a:defRPr/>
            </a:pPr>
            <a:r>
              <a:rPr lang="nb-NO" altLang="nb-NO" sz="1000" b="1" dirty="0"/>
              <a:t>Kamp: 35 min</a:t>
            </a:r>
          </a:p>
          <a:p>
            <a:pPr eaLnBrk="1" hangingPunct="1">
              <a:buFontTx/>
              <a:buChar char="-"/>
              <a:defRPr/>
            </a:pPr>
            <a:r>
              <a:rPr lang="nb-NO" altLang="nb-NO" sz="1000" dirty="0"/>
              <a:t>4 x 7 min</a:t>
            </a:r>
          </a:p>
          <a:p>
            <a:pPr eaLnBrk="1" hangingPunct="1">
              <a:buFontTx/>
              <a:buChar char="-"/>
              <a:defRPr/>
            </a:pPr>
            <a:r>
              <a:rPr lang="nb-NO" altLang="nb-NO" sz="1000" dirty="0"/>
              <a:t>Begynner fra keeper</a:t>
            </a:r>
          </a:p>
          <a:p>
            <a:pPr eaLnBrk="1" hangingPunct="1">
              <a:buFontTx/>
              <a:buChar char="-"/>
              <a:defRPr/>
            </a:pPr>
            <a:r>
              <a:rPr lang="nb-NO" altLang="nb-NO" sz="1000" dirty="0"/>
              <a:t>Sett opp noen bilder underveis</a:t>
            </a:r>
          </a:p>
          <a:p>
            <a:pPr eaLnBrk="1" hangingPunct="1">
              <a:buFontTx/>
              <a:buChar char="-"/>
              <a:defRPr/>
            </a:pPr>
            <a:r>
              <a:rPr lang="nb-NO" altLang="nb-NO" sz="1000" dirty="0"/>
              <a:t>Flygende </a:t>
            </a:r>
            <a:r>
              <a:rPr lang="nb-NO" altLang="nb-NO" sz="1000" dirty="0" err="1"/>
              <a:t>coaching</a:t>
            </a:r>
            <a:endParaRPr lang="nb-NO" altLang="nb-NO" sz="1000" dirty="0"/>
          </a:p>
          <a:p>
            <a:pPr marL="0" indent="0" eaLnBrk="1" hangingPunct="1">
              <a:buNone/>
              <a:defRPr/>
            </a:pPr>
            <a:endParaRPr lang="nb-NO" altLang="nb-NO" sz="1000" dirty="0"/>
          </a:p>
          <a:p>
            <a:pPr marL="0" indent="0" eaLnBrk="1" hangingPunct="1">
              <a:buNone/>
              <a:defRPr/>
            </a:pPr>
            <a:r>
              <a:rPr lang="nb-NO" altLang="nb-NO" sz="1000" dirty="0"/>
              <a:t>LAG 1:   1-3-4-1</a:t>
            </a:r>
          </a:p>
          <a:p>
            <a:pPr marL="0" indent="0" eaLnBrk="1" hangingPunct="1">
              <a:buNone/>
              <a:defRPr/>
            </a:pPr>
            <a:r>
              <a:rPr lang="nb-NO" altLang="nb-NO" sz="1000" dirty="0"/>
              <a:t>AM + SS, DB, CWV + JRS, KA, AN, MTK + TG</a:t>
            </a:r>
          </a:p>
          <a:p>
            <a:pPr marL="0" indent="0" eaLnBrk="1" hangingPunct="1">
              <a:buNone/>
              <a:defRPr/>
            </a:pPr>
            <a:endParaRPr lang="nb-NO" altLang="nb-NO" sz="1000" dirty="0"/>
          </a:p>
          <a:p>
            <a:pPr marL="0" indent="0" eaLnBrk="1" hangingPunct="1">
              <a:buNone/>
              <a:defRPr/>
            </a:pPr>
            <a:r>
              <a:rPr lang="nb-NO" altLang="nb-NO" sz="1000" dirty="0"/>
              <a:t>LAG 2:   1-3-4-1</a:t>
            </a:r>
          </a:p>
          <a:p>
            <a:pPr marL="0" indent="0" eaLnBrk="1" hangingPunct="1">
              <a:buNone/>
              <a:defRPr/>
            </a:pPr>
            <a:r>
              <a:rPr lang="nb-NO" altLang="nb-NO" sz="1000" dirty="0"/>
              <a:t>MR + VTS, SF, ESF + AQ, ABE, SH, AOS + AS</a:t>
            </a:r>
          </a:p>
          <a:p>
            <a:pPr marL="0" indent="0" eaLnBrk="1" hangingPunct="1">
              <a:buNone/>
              <a:defRPr/>
            </a:pPr>
            <a:endParaRPr lang="nb-NO" altLang="nb-NO" sz="1000" dirty="0"/>
          </a:p>
        </p:txBody>
      </p:sp>
      <p:sp>
        <p:nvSpPr>
          <p:cNvPr id="2" name="Rubrik 143">
            <a:extLst>
              <a:ext uri="{FF2B5EF4-FFF2-40B4-BE49-F238E27FC236}">
                <a16:creationId xmlns:a16="http://schemas.microsoft.com/office/drawing/2014/main" id="{3F01A923-015A-47C7-9A6C-1C95EF3B2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350" y="176213"/>
            <a:ext cx="2016125" cy="428625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sv-SE" altLang="sv-SE" dirty="0"/>
              <a:t>Nordhordland BK</a:t>
            </a:r>
          </a:p>
        </p:txBody>
      </p:sp>
      <p:sp>
        <p:nvSpPr>
          <p:cNvPr id="4099" name="Rektangel 47">
            <a:extLst>
              <a:ext uri="{FF2B5EF4-FFF2-40B4-BE49-F238E27FC236}">
                <a16:creationId xmlns:a16="http://schemas.microsoft.com/office/drawing/2014/main" id="{0D3CE4F2-8AF7-4110-8CD9-B774CBA02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4913" y="93663"/>
            <a:ext cx="1841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b-NO" altLang="sv-SE" sz="1800" b="1"/>
          </a:p>
        </p:txBody>
      </p:sp>
      <p:sp>
        <p:nvSpPr>
          <p:cNvPr id="4100" name="textruta 102">
            <a:extLst>
              <a:ext uri="{FF2B5EF4-FFF2-40B4-BE49-F238E27FC236}">
                <a16:creationId xmlns:a16="http://schemas.microsoft.com/office/drawing/2014/main" id="{71D09B46-CBF8-40F6-A12C-757274E54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7787" y="1682070"/>
            <a:ext cx="879475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000" b="1" dirty="0">
                <a:solidFill>
                  <a:srgbClr val="FF0000"/>
                </a:solidFill>
              </a:rPr>
              <a:t> </a:t>
            </a:r>
            <a:endParaRPr lang="sv-SE" altLang="sv-SE" sz="12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1" dirty="0"/>
              <a:t>AM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1" dirty="0"/>
              <a:t>MR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00" b="1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1" dirty="0"/>
              <a:t>SS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1" dirty="0"/>
              <a:t>DB</a:t>
            </a:r>
            <a:br>
              <a:rPr lang="sv-SE" altLang="sv-SE" sz="1200" b="1" dirty="0"/>
            </a:br>
            <a:r>
              <a:rPr lang="sv-SE" altLang="sv-SE" sz="1200" b="1" dirty="0"/>
              <a:t>SF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1" dirty="0"/>
              <a:t>VTS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1" dirty="0"/>
              <a:t>ESF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1" dirty="0"/>
              <a:t>CWV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sv-SE" altLang="sv-SE" sz="1200" b="1" dirty="0"/>
            </a:br>
            <a:r>
              <a:rPr lang="sv-SE" altLang="sv-SE" sz="1200" b="1" dirty="0"/>
              <a:t>KA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1" dirty="0"/>
              <a:t>ABE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1" dirty="0"/>
              <a:t>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1" dirty="0"/>
              <a:t>SH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1" dirty="0"/>
              <a:t>JRS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1" dirty="0"/>
              <a:t>AQ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1" dirty="0"/>
              <a:t>MTE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1" dirty="0"/>
              <a:t>AOS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1" dirty="0"/>
              <a:t>TG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1" dirty="0"/>
              <a:t>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200" b="1" dirty="0"/>
              <a:t>16+2</a:t>
            </a:r>
          </a:p>
        </p:txBody>
      </p:sp>
      <p:sp>
        <p:nvSpPr>
          <p:cNvPr id="4105" name="textruta 102">
            <a:extLst>
              <a:ext uri="{FF2B5EF4-FFF2-40B4-BE49-F238E27FC236}">
                <a16:creationId xmlns:a16="http://schemas.microsoft.com/office/drawing/2014/main" id="{E21C8D8C-4030-4EC6-BC24-542E065BD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25" y="73025"/>
            <a:ext cx="1143000" cy="2762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200" b="1" dirty="0"/>
              <a:t>12. aug</a:t>
            </a:r>
          </a:p>
        </p:txBody>
      </p:sp>
      <p:sp>
        <p:nvSpPr>
          <p:cNvPr id="4118" name="TekstSylinder 2">
            <a:extLst>
              <a:ext uri="{FF2B5EF4-FFF2-40B4-BE49-F238E27FC236}">
                <a16:creationId xmlns:a16="http://schemas.microsoft.com/office/drawing/2014/main" id="{DFAADFDE-D090-4960-B1FC-DE17AAB24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" y="712788"/>
            <a:ext cx="3182938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200" b="1" dirty="0"/>
              <a:t>Lag: G13 (ungdomsfotball)</a:t>
            </a:r>
          </a:p>
          <a:p>
            <a:pPr>
              <a:spcBef>
                <a:spcPct val="0"/>
              </a:spcBef>
              <a:buFontTx/>
              <a:buNone/>
            </a:pPr>
            <a:br>
              <a:rPr lang="nb-NO" altLang="nb-NO" sz="1200" b="1" dirty="0"/>
            </a:br>
            <a:r>
              <a:rPr lang="nb-NO" altLang="nb-NO" sz="1200" b="1" dirty="0"/>
              <a:t>Tema: </a:t>
            </a:r>
            <a:r>
              <a:rPr lang="nb-NO" altLang="nb-NO" sz="1200" b="1" dirty="0" err="1"/>
              <a:t>Presspill</a:t>
            </a:r>
            <a:r>
              <a:rPr lang="nb-NO" altLang="nb-NO" sz="1200" b="1" dirty="0"/>
              <a:t> – Høyt / lavt press</a:t>
            </a:r>
          </a:p>
        </p:txBody>
      </p:sp>
      <p:sp>
        <p:nvSpPr>
          <p:cNvPr id="4119" name="textruta 102">
            <a:extLst>
              <a:ext uri="{FF2B5EF4-FFF2-40B4-BE49-F238E27FC236}">
                <a16:creationId xmlns:a16="http://schemas.microsoft.com/office/drawing/2014/main" id="{DCA715A5-BC15-4B03-B356-12FF795A8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2388" y="73025"/>
            <a:ext cx="1438275" cy="276999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200" b="1" dirty="0"/>
              <a:t> </a:t>
            </a:r>
            <a:r>
              <a:rPr lang="sv-SE" altLang="sv-SE" sz="1200" b="1" dirty="0" err="1"/>
              <a:t>Type</a:t>
            </a:r>
            <a:r>
              <a:rPr lang="sv-SE" altLang="sv-SE" sz="1200" b="1" dirty="0"/>
              <a:t> </a:t>
            </a:r>
            <a:r>
              <a:rPr lang="sv-SE" altLang="sv-SE" sz="1200" b="1" dirty="0" err="1"/>
              <a:t>økt</a:t>
            </a:r>
            <a:r>
              <a:rPr lang="sv-SE" altLang="sv-SE" sz="1200" b="1" dirty="0"/>
              <a:t>: Gul</a:t>
            </a:r>
            <a:endParaRPr lang="sv-SE" altLang="sv-SE" sz="1200" b="1" dirty="0">
              <a:solidFill>
                <a:srgbClr val="FFFF00"/>
              </a:solidFill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2E8CA977-4046-D545-9F6B-6B4D8133A066}"/>
              </a:ext>
            </a:extLst>
          </p:cNvPr>
          <p:cNvSpPr txBox="1"/>
          <p:nvPr/>
        </p:nvSpPr>
        <p:spPr>
          <a:xfrm>
            <a:off x="3624943" y="13879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5A72033E-056E-6645-B712-EEAD2B01B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194" y="-6120"/>
            <a:ext cx="747369" cy="706078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0FE5F0A3-FC2D-624B-89BB-245BB81CA8B5}"/>
              </a:ext>
            </a:extLst>
          </p:cNvPr>
          <p:cNvSpPr txBox="1"/>
          <p:nvPr/>
        </p:nvSpPr>
        <p:spPr>
          <a:xfrm>
            <a:off x="3861048" y="745118"/>
            <a:ext cx="2590948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 u="sng" dirty="0"/>
              <a:t>Forsvar / Angrep</a:t>
            </a:r>
            <a:br>
              <a:rPr lang="nb-NO" sz="1600" u="sng" dirty="0"/>
            </a:br>
            <a:r>
              <a:rPr lang="nb-NO" sz="700" u="sng" dirty="0"/>
              <a:t> </a:t>
            </a:r>
            <a:endParaRPr lang="nb-NO" sz="1400" dirty="0"/>
          </a:p>
          <a:p>
            <a:r>
              <a:rPr lang="nb-NO" sz="1400" dirty="0"/>
              <a:t>                 AM / MR</a:t>
            </a:r>
          </a:p>
          <a:p>
            <a:endParaRPr lang="nb-NO" sz="1400" dirty="0"/>
          </a:p>
          <a:p>
            <a:r>
              <a:rPr lang="nb-NO" sz="1400" dirty="0"/>
              <a:t>          SS  –  DB  –  CWV</a:t>
            </a:r>
          </a:p>
          <a:p>
            <a:endParaRPr lang="nb-NO" sz="1400" dirty="0"/>
          </a:p>
          <a:p>
            <a:r>
              <a:rPr lang="nb-NO" sz="1400" dirty="0"/>
              <a:t>      JRS – KA – AN – MTE</a:t>
            </a:r>
          </a:p>
          <a:p>
            <a:endParaRPr lang="nb-NO" sz="1400" dirty="0"/>
          </a:p>
          <a:p>
            <a:r>
              <a:rPr lang="nb-NO" sz="1400" dirty="0"/>
              <a:t>                      TG</a:t>
            </a:r>
          </a:p>
          <a:p>
            <a:endParaRPr lang="nb-NO" sz="1400" dirty="0"/>
          </a:p>
          <a:p>
            <a:r>
              <a:rPr lang="nb-NO" sz="1400" dirty="0"/>
              <a:t>           AQ  –  AS  –   AOS  </a:t>
            </a:r>
            <a:br>
              <a:rPr lang="nb-NO" sz="1400" dirty="0"/>
            </a:br>
            <a:endParaRPr lang="nb-NO" sz="1400" dirty="0"/>
          </a:p>
          <a:p>
            <a:r>
              <a:rPr lang="nb-NO" sz="1400" dirty="0"/>
              <a:t>               ABE – SH</a:t>
            </a:r>
            <a:br>
              <a:rPr lang="nb-NO" sz="1400" dirty="0"/>
            </a:br>
            <a:endParaRPr lang="nb-NO" sz="1400" dirty="0"/>
          </a:p>
          <a:p>
            <a:r>
              <a:rPr lang="nb-NO" sz="1400" dirty="0"/>
              <a:t>          ESF – SF – VTS</a:t>
            </a:r>
          </a:p>
          <a:p>
            <a:r>
              <a:rPr lang="nb-NO" sz="1400" dirty="0"/>
              <a:t>            </a:t>
            </a:r>
          </a:p>
          <a:p>
            <a:r>
              <a:rPr lang="nb-NO" sz="1400" dirty="0"/>
              <a:t>Lettere å tegne her for hånd.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481d4bd8fdcad33681b94c2150fec594f4c7e"/>
</p:tagLst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53E9B6C2431EC43802D3EA3ACA70EC6" ma:contentTypeVersion="11" ma:contentTypeDescription="Opprett et nytt dokument." ma:contentTypeScope="" ma:versionID="2aee72a9782b0e22177f7360b9c48a2b">
  <xsd:schema xmlns:xsd="http://www.w3.org/2001/XMLSchema" xmlns:xs="http://www.w3.org/2001/XMLSchema" xmlns:p="http://schemas.microsoft.com/office/2006/metadata/properties" xmlns:ns2="764455ee-63f7-43f9-ae96-d0f51705599e" xmlns:ns3="d8118feb-b54d-4223-a8d6-5e6314990fbc" targetNamespace="http://schemas.microsoft.com/office/2006/metadata/properties" ma:root="true" ma:fieldsID="ab59b403af4bbdcfb944ac24f2b0539d" ns2:_="" ns3:_="">
    <xsd:import namespace="764455ee-63f7-43f9-ae96-d0f51705599e"/>
    <xsd:import namespace="d8118feb-b54d-4223-a8d6-5e6314990f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Dato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4455ee-63f7-43f9-ae96-d0f5170559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ato" ma:index="10" nillable="true" ma:displayName="Dato" ma:format="DateTime" ma:internalName="Dato">
      <xsd:simpleType>
        <xsd:restriction base="dms:DateTim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118feb-b54d-4223-a8d6-5e6314990fb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o xmlns="764455ee-63f7-43f9-ae96-d0f51705599e" xsi:nil="true"/>
  </documentManagement>
</p:properties>
</file>

<file path=customXml/itemProps1.xml><?xml version="1.0" encoding="utf-8"?>
<ds:datastoreItem xmlns:ds="http://schemas.openxmlformats.org/officeDocument/2006/customXml" ds:itemID="{0DFC1B8C-0C2A-49E2-98F8-D30F4358E4E1}"/>
</file>

<file path=customXml/itemProps2.xml><?xml version="1.0" encoding="utf-8"?>
<ds:datastoreItem xmlns:ds="http://schemas.openxmlformats.org/officeDocument/2006/customXml" ds:itemID="{2E869C48-2501-4747-9BE9-69D435FC33E3}"/>
</file>

<file path=customXml/itemProps3.xml><?xml version="1.0" encoding="utf-8"?>
<ds:datastoreItem xmlns:ds="http://schemas.openxmlformats.org/officeDocument/2006/customXml" ds:itemID="{1B27BDC7-E734-4579-A966-916287946872}"/>
</file>

<file path=docProps/app.xml><?xml version="1.0" encoding="utf-8"?>
<Properties xmlns="http://schemas.openxmlformats.org/officeDocument/2006/extended-properties" xmlns:vt="http://schemas.openxmlformats.org/officeDocument/2006/docPropsVTypes">
  <TotalTime>32395</TotalTime>
  <Words>262</Words>
  <Application>Microsoft Macintosh PowerPoint</Application>
  <PresentationFormat>Skjermfremvisning (4:3)</PresentationFormat>
  <Paragraphs>78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Standardformgivning</vt:lpstr>
      <vt:lpstr>Nordhordland BK</vt:lpstr>
    </vt:vector>
  </TitlesOfParts>
  <Company>svff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tomas.turesson</dc:creator>
  <cp:lastModifiedBy>Aleksander Belland Eriksen</cp:lastModifiedBy>
  <cp:revision>1034</cp:revision>
  <cp:lastPrinted>2020-10-29T14:50:19Z</cp:lastPrinted>
  <dcterms:created xsi:type="dcterms:W3CDTF">2009-01-22T11:27:19Z</dcterms:created>
  <dcterms:modified xsi:type="dcterms:W3CDTF">2021-08-11T11:54:29Z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0x010100953E9B6C2431EC43802D3EA3ACA70EC6</vt:lpwstr>
  </property>
</Properties>
</file>