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69" r:id="rId4"/>
    <p:sldId id="263" r:id="rId5"/>
    <p:sldId id="264" r:id="rId6"/>
    <p:sldId id="268" r:id="rId7"/>
    <p:sldId id="266" r:id="rId8"/>
    <p:sldId id="267" r:id="rId9"/>
    <p:sldId id="260" r:id="rId10"/>
    <p:sldId id="272" r:id="rId11"/>
    <p:sldId id="273" r:id="rId12"/>
    <p:sldId id="271" r:id="rId13"/>
    <p:sldId id="262" r:id="rId14"/>
    <p:sldId id="261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9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F6255D-386E-FD45-8830-33E437A48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nb-NO" sz="6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 klubb å vokse 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7C401D-E801-8B45-89A0-FC7627CA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576520"/>
            <a:ext cx="9622971" cy="691312"/>
          </a:xfrm>
        </p:spPr>
        <p:txBody>
          <a:bodyPr>
            <a:normAutofit/>
          </a:bodyPr>
          <a:lstStyle/>
          <a:p>
            <a:pPr algn="ctr"/>
            <a:r>
              <a:rPr lang="nb-NO" sz="2000" dirty="0"/>
              <a:t>Trygghet – Trivsel – Tillit  – Tilhørighet - Utvikling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5152E96B-76B6-0D4D-ACE8-3EA44FB4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1849968"/>
            <a:ext cx="10284036" cy="16711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81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Differensiering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731642"/>
            <a:ext cx="6176357" cy="2838858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I praksis handler differensiering om å tilpasse aktiviteten med utgangspunkt i hvert individs ferdighetsmessige nivå. At spillerne kjenner på både mestring og utfordringer er viktig for individets motivasjon og utvikling. 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Differensiering kan foregå på tre ulike måter: 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Tilpasninger i gjennom treningsøkten med eget lag</a:t>
            </a:r>
          </a:p>
          <a:p>
            <a:pPr marL="612648" lvl="2" indent="-228600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nb-NO" sz="1000" dirty="0"/>
              <a:t>Gjennom tilpasning av kamparena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Hospitering med andre lag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9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I aldersgruppen 11-12 år differensierer vi hovedsakelig etter punkt 1 og 2. Punkt 3 kan være aktuelt i enkelttilfeller.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809554" y="2636932"/>
            <a:ext cx="2429252" cy="24155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882857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 dirty="0"/>
          </a:p>
          <a:p>
            <a:pPr algn="ctr"/>
            <a:r>
              <a:rPr lang="nb-NO" dirty="0"/>
              <a:t>Differensiering = Positiv forskjellsbehandling for å gi mestring og utfordringer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92040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931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Hvordan differensiere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281355" y="3051763"/>
            <a:ext cx="2813366" cy="27975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654259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 dirty="0"/>
          </a:p>
          <a:p>
            <a:pPr algn="ctr"/>
            <a:r>
              <a:rPr lang="nb-NO" dirty="0"/>
              <a:t>Differensiering = Positiv forskjellsbehandling for å gi mestring og utfordringer</a:t>
            </a:r>
          </a:p>
          <a:p>
            <a:endParaRPr lang="nb-NO" sz="1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DA3B7B7-7099-1A48-A992-1CC21089B648}"/>
              </a:ext>
            </a:extLst>
          </p:cNvPr>
          <p:cNvSpPr txBox="1"/>
          <p:nvPr/>
        </p:nvSpPr>
        <p:spPr>
          <a:xfrm>
            <a:off x="1097279" y="2547035"/>
            <a:ext cx="675908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Differensiering på treningsfeltet: Eks 12 spillere</a:t>
            </a:r>
          </a:p>
          <a:p>
            <a:endParaRPr lang="nb-NO" sz="1400" dirty="0"/>
          </a:p>
          <a:p>
            <a:r>
              <a:rPr lang="nb-NO" sz="1200" dirty="0"/>
              <a:t>Pasningsøvelse:</a:t>
            </a:r>
            <a:r>
              <a:rPr lang="nb-NO" sz="1400" dirty="0"/>
              <a:t> </a:t>
            </a:r>
          </a:p>
          <a:p>
            <a:r>
              <a:rPr lang="nb-NO" sz="1100" dirty="0"/>
              <a:t>Del gruppen i to eller fire grupper. Organiser to ulike øvelser med ulik vanskelighetsgrad. Alle skal forsøke den «vanskelige» øvelsen, men de med høyest ferdighetsnivå er der lengre. </a:t>
            </a:r>
          </a:p>
          <a:p>
            <a:endParaRPr lang="nb-NO" sz="1100" dirty="0"/>
          </a:p>
          <a:p>
            <a:r>
              <a:rPr lang="nb-NO" sz="1200" dirty="0"/>
              <a:t>I spill: </a:t>
            </a:r>
          </a:p>
          <a:p>
            <a:r>
              <a:rPr lang="nb-NO" sz="1100" dirty="0"/>
              <a:t>Del gruppen i  to. De med høyest ferdighetsnivå spiller mot hverandre, og de antatt svakere spiller mot hverandre. </a:t>
            </a:r>
          </a:p>
          <a:p>
            <a:endParaRPr lang="nb-NO" sz="1400" dirty="0"/>
          </a:p>
          <a:p>
            <a:r>
              <a:rPr lang="nb-NO" sz="1200" dirty="0"/>
              <a:t>Tilpasning av kamparena: </a:t>
            </a:r>
          </a:p>
          <a:p>
            <a:pPr marL="628650" lvl="1" indent="-171450">
              <a:buFontTx/>
              <a:buChar char="-"/>
            </a:pPr>
            <a:r>
              <a:rPr lang="nb-NO" sz="1200" dirty="0"/>
              <a:t>Meld på to lag i cuper og serie.</a:t>
            </a:r>
          </a:p>
          <a:p>
            <a:pPr marL="628650" lvl="1" indent="-171450">
              <a:buFontTx/>
              <a:buChar char="-"/>
            </a:pPr>
            <a:r>
              <a:rPr lang="nb-NO" sz="1200" dirty="0"/>
              <a:t>Melde et lag opp en klasse? De beste spiller opp et år, de nest beste spiller i egen årsklasse</a:t>
            </a:r>
            <a:endParaRPr lang="nb-NO" sz="1100" dirty="0"/>
          </a:p>
          <a:p>
            <a:pPr marL="628650" lvl="1" indent="-171450">
              <a:buFontTx/>
              <a:buChar char="-"/>
            </a:pPr>
            <a:r>
              <a:rPr lang="nb-NO" sz="1100" dirty="0"/>
              <a:t>Spilletid fordeles tilnærmet likt</a:t>
            </a:r>
            <a:br>
              <a:rPr lang="nb-NO" sz="1100" dirty="0"/>
            </a:br>
            <a:endParaRPr lang="nb-NO" sz="1100" dirty="0"/>
          </a:p>
          <a:p>
            <a:pPr lvl="1"/>
            <a:endParaRPr lang="nb-NO" sz="1100" dirty="0"/>
          </a:p>
          <a:p>
            <a:r>
              <a:rPr lang="nb-NO" sz="1400" dirty="0"/>
              <a:t>Vi differensierer ikke alltid på trening, men det bør gjøres oftere enn en deler inn vilkårlig. 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7042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trenere og lagledere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26534" cy="40267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Du som trener eller lagleder i barne- eller ungdomsfotballen er en av våre synligste ambassadører. Du har derfor et viktig ansvar for å fremme klubbens verdier og fair play. 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1. Respekter  klubbens retningslinjer.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Alle spillerne er like mye verdt.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Støtt spillerne – I medgang og motgang.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Tilrettelegg for et trygt miljø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Legg til rette for utvikling – Fysisk, ferdighet og mentalt.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Vis respekt – ikke  røyk, bann eller vær aggressiv på sidelinja.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Hils alltid på dommer og motstanders trener før kampen og takk alltid for kampen etterpå.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Støtt dommeren – han eller hun trenger også skryt.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9. Respekter alltid avgjørelsene og bidra til at dommeren trives.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10. Vær et forbilde for barna med tanke på adferd overfor dommeren.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08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spillere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6345511" cy="37716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100" dirty="0"/>
              <a:t>1. Støtt dine medspillere og ta godt vare på nye lagkamerater.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2. Unngå stygt spill og filming.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3. Skap trygghet og god lagånd på banen – Dette gjør oss bedre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4. Ta med godt humør – I kamp og på trening.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5. Møt motstander med respekt.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6. Vi skal hjelpe skadde spillere – uansett lag.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7. Vi takker motstander for kampen – Uansett resultat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8. Vi kjefter ikke på andre spillere eller dommeren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434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foreldre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199"/>
            <a:ext cx="6345511" cy="4292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Som foreldre er det enormt viktig at vi fremmer fair play i fotballen. Følg NFFs foreldrevettregler: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1. Støtt opp om klubbens arbeid – gjennom foreldremøter forankres fotballens og klubbens verdisyn.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Møt fram til kamper og treninger – du er viktig både for spillerne og miljøet.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Gi oppmuntring til alle spillerne i med- og motgang – dette gir trygghet, trivsel og motivasjon for å bli i fotballfamilien lenge.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Vi har alle ansvar for kampmiljøet – gi ros til begge lag for gode prestasjoner og Fair Play.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Respekter trenerens kampledelse – konstruktiv dialog om gjennomføring tas med trener og klubb i etterkant.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Respekter dommerens avgjørelser – selv om du av og til er uenig!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Det er ditt barn som spiller fotball. Opptre positivt og støttende – da er du en god medspiller!.</a:t>
            </a:r>
          </a:p>
          <a:p>
            <a:pPr>
              <a:lnSpc>
                <a:spcPct val="110000"/>
              </a:lnSpc>
            </a:pPr>
            <a:r>
              <a:rPr lang="nb-NO" sz="1000" b="1" dirty="0"/>
              <a:t>I tillegg har vi i NBK kommet med noen retningslinjer utover disse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Ikke være fotballtrener – dette er trenerteamets jobb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9. Snakk positivt om klubben og trenerne foran barna – Uenigheter tar vi oss voksne i mellom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55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FD424-25CA-8543-A4E6-F78D26E0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</a:t>
            </a:r>
            <a:r>
              <a:rPr lang="nb-NO" dirty="0" err="1"/>
              <a:t>øktplaner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0F52B5-92A3-9D44-BD13-4D3FB47F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lvl="1" indent="-285750"/>
            <a:r>
              <a:rPr lang="nb-NO" dirty="0"/>
              <a:t>Se vedlegg «Treningsplanlegging» </a:t>
            </a:r>
          </a:p>
        </p:txBody>
      </p:sp>
    </p:spTree>
    <p:extLst>
      <p:ext uri="{BB962C8B-B14F-4D97-AF65-F5344CB8AC3E}">
        <p14:creationId xmlns:p14="http://schemas.microsoft.com/office/powerpoint/2010/main" val="22365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8BFFBA-B71C-F441-871B-5C64BE4B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Trenerguide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11-12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år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DBD62D7-7C7A-DD41-B7D6-40AC89E9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290" y="191421"/>
            <a:ext cx="3843338" cy="353587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6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>
            <a:extLst>
              <a:ext uri="{FF2B5EF4-FFF2-40B4-BE49-F238E27FC236}">
                <a16:creationId xmlns:a16="http://schemas.microsoft.com/office/drawing/2014/main" id="{2073F18D-AD19-FB45-A558-BE9BB4633A26}"/>
              </a:ext>
            </a:extLst>
          </p:cNvPr>
          <p:cNvSpPr/>
          <p:nvPr/>
        </p:nvSpPr>
        <p:spPr>
          <a:xfrm>
            <a:off x="403093" y="4340657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19F5BE6B-B1DF-1343-88D5-864B593AD92D}"/>
              </a:ext>
            </a:extLst>
          </p:cNvPr>
          <p:cNvSpPr/>
          <p:nvPr/>
        </p:nvSpPr>
        <p:spPr>
          <a:xfrm>
            <a:off x="403093" y="2533678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296B4CE2-2ED9-414C-8109-6BB7D3D47351}"/>
              </a:ext>
            </a:extLst>
          </p:cNvPr>
          <p:cNvSpPr/>
          <p:nvPr/>
        </p:nvSpPr>
        <p:spPr>
          <a:xfrm>
            <a:off x="8059698" y="4353791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D3E96F45-2C6F-E74D-B4A5-617F1D53D44E}"/>
              </a:ext>
            </a:extLst>
          </p:cNvPr>
          <p:cNvSpPr/>
          <p:nvPr/>
        </p:nvSpPr>
        <p:spPr>
          <a:xfrm>
            <a:off x="8055818" y="2560693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3DABE0-6265-7A46-97C1-45405B15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Fotballfaglig utgangspunkt:</a:t>
            </a:r>
            <a:br>
              <a:rPr lang="nb-NO" dirty="0"/>
            </a:br>
            <a:br>
              <a:rPr lang="nb-NO" sz="2200" dirty="0"/>
            </a:br>
            <a:r>
              <a:rPr lang="nb-NO" sz="2200" dirty="0"/>
              <a:t>Hvilke krav setter spillet til de beste spillerne?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AA13BD-94C7-B747-87D2-B6A7D6053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5818" y="2701949"/>
            <a:ext cx="3729206" cy="1303080"/>
          </a:xfrm>
        </p:spPr>
        <p:txBody>
          <a:bodyPr>
            <a:normAutofit fontScale="62500" lnSpcReduction="20000"/>
          </a:bodyPr>
          <a:lstStyle/>
          <a:p>
            <a:r>
              <a:rPr lang="nb-NO" sz="2200" u="sng" dirty="0"/>
              <a:t>Mentalitet:</a:t>
            </a:r>
            <a:r>
              <a:rPr lang="nb-NO" sz="2200" dirty="0"/>
              <a:t> </a:t>
            </a:r>
          </a:p>
          <a:p>
            <a:pPr lvl="1"/>
            <a:r>
              <a:rPr lang="nb-NO" sz="1800" dirty="0"/>
              <a:t>Elsker fotball: Trener mye – Mer enn andre</a:t>
            </a:r>
          </a:p>
          <a:p>
            <a:pPr lvl="1"/>
            <a:r>
              <a:rPr lang="nb-NO" sz="1800" dirty="0"/>
              <a:t>Vinnermentalitet – Setter krav til seg selv i kamp og trening</a:t>
            </a:r>
          </a:p>
          <a:p>
            <a:pPr lvl="1"/>
            <a:r>
              <a:rPr lang="nb-NO" sz="1800" dirty="0"/>
              <a:t>Har god selvkontroll – på og utenfor banen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EF646E-8800-FE47-9AEE-7D5F7515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74" y="2533678"/>
            <a:ext cx="3523252" cy="3264449"/>
          </a:xfrm>
          <a:prstGeom prst="rect">
            <a:avLst/>
          </a:prstGeom>
        </p:spPr>
      </p:pic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3984E2DE-7F4A-1B4B-A1BA-CC9D3705EC59}"/>
              </a:ext>
            </a:extLst>
          </p:cNvPr>
          <p:cNvSpPr txBox="1">
            <a:spLocks/>
          </p:cNvSpPr>
          <p:nvPr/>
        </p:nvSpPr>
        <p:spPr>
          <a:xfrm>
            <a:off x="403093" y="2560693"/>
            <a:ext cx="3729206" cy="14443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Handlingsvalg:</a:t>
            </a:r>
            <a:r>
              <a:rPr lang="nb-NO" sz="1400" dirty="0"/>
              <a:t> </a:t>
            </a:r>
          </a:p>
          <a:p>
            <a:pPr lvl="1"/>
            <a:r>
              <a:rPr lang="nb-NO" sz="1100" dirty="0"/>
              <a:t>Tar valg som er hensiktsmessige</a:t>
            </a:r>
          </a:p>
          <a:p>
            <a:pPr lvl="1"/>
            <a:r>
              <a:rPr lang="nb-NO" sz="1100" dirty="0"/>
              <a:t>Tenker lenger enn ett skritt frem.</a:t>
            </a:r>
          </a:p>
          <a:p>
            <a:pPr lvl="1"/>
            <a:r>
              <a:rPr lang="nb-NO" sz="1100" dirty="0"/>
              <a:t>Ser alltid ut til å ha god tid med ballen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81BAB689-5719-8F41-9012-5E2B3AE0A917}"/>
              </a:ext>
            </a:extLst>
          </p:cNvPr>
          <p:cNvSpPr txBox="1">
            <a:spLocks/>
          </p:cNvSpPr>
          <p:nvPr/>
        </p:nvSpPr>
        <p:spPr>
          <a:xfrm>
            <a:off x="8059698" y="4462089"/>
            <a:ext cx="3729206" cy="13379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Teknisk repertoar: </a:t>
            </a:r>
          </a:p>
          <a:p>
            <a:pPr lvl="1"/>
            <a:r>
              <a:rPr lang="nb-NO" sz="1050" dirty="0"/>
              <a:t>Innehar et ferdighetsnivå som gjør at en gjennomfører sine valg på en god og presis måte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8678429E-98B3-0143-819B-1CB76290FAA0}"/>
              </a:ext>
            </a:extLst>
          </p:cNvPr>
          <p:cNvSpPr txBox="1">
            <a:spLocks/>
          </p:cNvSpPr>
          <p:nvPr/>
        </p:nvSpPr>
        <p:spPr>
          <a:xfrm>
            <a:off x="403094" y="4353791"/>
            <a:ext cx="3729205" cy="14443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u="sng" dirty="0"/>
              <a:t>Fysiske ressurser: </a:t>
            </a:r>
          </a:p>
          <a:p>
            <a:pPr lvl="1"/>
            <a:r>
              <a:rPr lang="nb-NO" sz="1300" dirty="0"/>
              <a:t>Utviklet spisskompetanse ut fra sine genetiske forutsetninger. </a:t>
            </a:r>
          </a:p>
          <a:p>
            <a:pPr lvl="1"/>
            <a:r>
              <a:rPr lang="nb-NO" sz="1300" dirty="0"/>
              <a:t>Evner å løpe langt, men også repetere sprint og høyhastighetsløp</a:t>
            </a:r>
          </a:p>
          <a:p>
            <a:pPr lvl="1"/>
            <a:r>
              <a:rPr lang="nb-NO" sz="1300" dirty="0"/>
              <a:t>Sterk i nærduellene</a:t>
            </a:r>
          </a:p>
        </p:txBody>
      </p:sp>
      <p:pic>
        <p:nvPicPr>
          <p:cNvPr id="20" name="Plassholder for innhold 5">
            <a:extLst>
              <a:ext uri="{FF2B5EF4-FFF2-40B4-BE49-F238E27FC236}">
                <a16:creationId xmlns:a16="http://schemas.microsoft.com/office/drawing/2014/main" id="{74B1E565-1781-FC47-86CD-546007B3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06" y="145345"/>
            <a:ext cx="1883990" cy="17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549D2D-FB37-1142-8696-DB27B4F3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4912"/>
            <a:ext cx="10058400" cy="982448"/>
          </a:xfrm>
        </p:spPr>
        <p:txBody>
          <a:bodyPr/>
          <a:lstStyle/>
          <a:p>
            <a:pPr algn="ctr"/>
            <a:r>
              <a:rPr lang="nb-NO" dirty="0"/>
              <a:t>Fokusområder 11-12 år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B13B1-C0EB-DD47-BA3D-162B556E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293" y="2057396"/>
            <a:ext cx="3251436" cy="4162647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nb-NO" u="sng" dirty="0">
                <a:solidFill>
                  <a:schemeClr val="tx1"/>
                </a:solidFill>
              </a:rPr>
              <a:t>Fotballferdighet: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Legg til rette for treninger med mye ballkontakt.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Benytte øvelser hvor en trener på ferdighetene: Føring /1.touch/medtak /pasning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Sett krav til kvalitet på trening. Utfordre spillerne.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Legg til rette for spillaktivitet på små baner med mye ballkontakt pr spiller.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Utvikle laget først og fremst gjennom utvikling av ferdigheter og relasjoner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Skryt av spillere som utfordrer seg selv og utvikler seg.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AF131-0E91-4C4C-9125-21B4D218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4" y="286603"/>
            <a:ext cx="1327532" cy="121979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20E3E4F-527D-6849-A181-1988ADA2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84" y="286603"/>
            <a:ext cx="1327532" cy="1219790"/>
          </a:xfrm>
          <a:prstGeom prst="rect">
            <a:avLst/>
          </a:prstGeom>
        </p:spPr>
      </p:pic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D8D3947D-A77F-F346-A1C5-12CD6E2C3C2B}"/>
              </a:ext>
            </a:extLst>
          </p:cNvPr>
          <p:cNvSpPr txBox="1">
            <a:spLocks/>
          </p:cNvSpPr>
          <p:nvPr/>
        </p:nvSpPr>
        <p:spPr>
          <a:xfrm>
            <a:off x="4550768" y="2057395"/>
            <a:ext cx="3251436" cy="4162647"/>
          </a:xfrm>
          <a:prstGeom prst="rect">
            <a:avLst/>
          </a:prstGeom>
          <a:solidFill>
            <a:srgbClr val="FF000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Fotballfysiologi: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Koordinasjon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Agility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Hurtighet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Utholdenhet </a:t>
            </a:r>
          </a:p>
          <a:p>
            <a:r>
              <a:rPr lang="nb-NO" sz="1200" dirty="0">
                <a:solidFill>
                  <a:schemeClr val="tx1"/>
                </a:solidFill>
              </a:rPr>
              <a:t>____________________________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(Styrke &amp; Spenst)</a:t>
            </a:r>
          </a:p>
          <a:p>
            <a:pPr marL="0" indent="0">
              <a:buNone/>
            </a:pPr>
            <a:endParaRPr lang="nb-NO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200" dirty="0">
                <a:solidFill>
                  <a:schemeClr val="tx1"/>
                </a:solidFill>
              </a:rPr>
              <a:t>Spillerne vil bedre sin fotballfysiologi gjennom spill, deløvelser og lekaktivitet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4BB0ACDB-3B3E-E54C-899D-4E48370BD504}"/>
              </a:ext>
            </a:extLst>
          </p:cNvPr>
          <p:cNvSpPr txBox="1">
            <a:spLocks/>
          </p:cNvSpPr>
          <p:nvPr/>
        </p:nvSpPr>
        <p:spPr>
          <a:xfrm>
            <a:off x="7904244" y="2057397"/>
            <a:ext cx="3251436" cy="4162647"/>
          </a:xfrm>
          <a:prstGeom prst="rect">
            <a:avLst/>
          </a:prstGeom>
          <a:solidFill>
            <a:srgbClr val="00B0F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Vinnermentalitet: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Tydeliggjøre krav til adferd på trening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Jobbe med disiplin og gruppedynamikk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Stimulere spillerne til mye egenaktivitet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Gi gode og konkrete tips til egenaktivitet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Gi fortjent ros når spillere viser framgang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Gi positive tilbakemeldinger under økta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Skape positive mestringsopplevelser</a:t>
            </a:r>
          </a:p>
        </p:txBody>
      </p:sp>
    </p:spTree>
    <p:extLst>
      <p:ext uri="{BB962C8B-B14F-4D97-AF65-F5344CB8AC3E}">
        <p14:creationId xmlns:p14="http://schemas.microsoft.com/office/powerpoint/2010/main" val="414394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Fotballferdighet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86" y="2795801"/>
            <a:ext cx="6703727" cy="361703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aldersgruppen 11-12 år bør treneren systematisk og målrettet jobbe med å utvikle spillernes ferdighetsrepertoar. Dette kan en sikre ved å sette opp årsplaner, månedsplaner eller ukeplaner med tema for hva en skal jobbe med.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• Legg til rette for at spillerne får mye aktivitet, også med motstand, gjerne overtall.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 Mye aktivitet = Lite kø, få spillere på hvert lag.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•Øvelser som stimulerer øye-fot koordinasjon.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 Stimuler til egenaktivitet utenom treningene.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Hva trener vi på: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1. touch (medtak og mottak)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Føring og vending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Tilslag: Skudd og pasning (vrist og innside)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Gjøre søk (se spillet, ha kontroll på hva som skjer rundt en)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Velg ett av temaene over for hver økt, og bruk første del av økten til å trene på dette.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Legg vekt på betydningen av konsentrasjon under treningen.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Benytt 1 eller 2 øvelser på hver trening hvor dere jobber med tema for økten.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Vis gode øvingsbilder og enkle instruksjoner.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Spill mye! Det er her spillerne får best trening i å bruke sitt tekniske repertoar. </a:t>
            </a: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1958448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Trenere for aldersgruppen 11-12 år må jobbe bevisst med å utvikle spillernes ferdighetsrepertoar.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0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Fotballfysiologi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86" y="2944011"/>
            <a:ext cx="6703727" cy="3480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aldersgruppen 11-12 år skal en arbeide med å utvikle spillernes fotballfysiologi på et grunnleggende nivå. Den motoriske utviklingen er ulik, og det kan være opptil et års mellom de eldste og yngste på et lag.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denne alderen fokuserer vi på fotballkoordinasjon og og fotballagility.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Fotballkoordinasjon = Balanse, rytme og øye-fot-koordinasjon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Dette kan trenes på i øvelser som stimulerer disse ferdighetene.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Utfordrende kjegleløyper, og øvelser hvor ballen må kontrolleres fra luften er svært nyttige for å øve på disse ferdighetene. Utfordre spillerne på tempo.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Fotballagility = Kjappe retningsforandringer, temposkifte og korte spurter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Dette kan trenes på i øvelser som stiller krav til denne typen bevegelser – Med eller uten ball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Å trene på fotballagility og fotballkoordinasjon vil gi et godt utgangspunkt for videre utvikling i de kommende årene. 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Trenere for aldersgruppen 11-12 år må jobbe bevisst med å utvikle spillernes fotballfysiologi.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Vinnermentalitet</a:t>
            </a:r>
            <a:br>
              <a:rPr lang="nb-NO" dirty="0"/>
            </a:br>
            <a:r>
              <a:rPr lang="nb-NO" sz="1800" dirty="0"/>
              <a:t>Evne til å gjenskape prestasjoner på sitt høyeste nivå og samtidig være utviklingsorientert.</a:t>
            </a:r>
            <a:endParaRPr lang="nb-NO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7208BAD6-6D8A-EC4C-81B3-66118B82567E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Trenere for aldersgruppen 11-12 år må jobbe bevisst med å utvikle spillernes vinnermentalitet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1E922DAB-AF79-524D-9086-AEA1BAC20243}"/>
              </a:ext>
            </a:extLst>
          </p:cNvPr>
          <p:cNvSpPr txBox="1">
            <a:spLocks/>
          </p:cNvSpPr>
          <p:nvPr/>
        </p:nvSpPr>
        <p:spPr>
          <a:xfrm>
            <a:off x="711486" y="3019647"/>
            <a:ext cx="6603714" cy="3296932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b-NO" sz="1200" dirty="0">
                <a:solidFill>
                  <a:schemeClr val="tx1"/>
                </a:solidFill>
              </a:rPr>
              <a:t>I aldersgruppen 11-12 år skal treneren bidra til å utvikle en grunnleggende vinnermentalitet. Dette gjøres ved å stimulere spillerens lidenskap til fotball, gode holdninger og selvtillit. </a:t>
            </a:r>
            <a:br>
              <a:rPr lang="nb-NO" sz="1200" dirty="0">
                <a:solidFill>
                  <a:schemeClr val="tx1"/>
                </a:solidFill>
              </a:rPr>
            </a:br>
            <a:endParaRPr lang="nb-NO" sz="12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Spillere i denne alderen trenger skryt for å trives og oppleve mestring på fotballbanen. Det er treners oppgave å bidra til at hver spiller opplever mestring, da dette forbedrer selvtillit og selvbilde.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Samtidig som spillerne skal oppleve mestring skal vi gi dem utfordringer gjennom valg av aktivitet og øvelser.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Treneren har også en sentral rolle for å utvikle gode verdier og holdninger. Det skal være god stemning på trening. Samtidig skal vi stille tydelige krav til at atferd og konsentrasjon.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Skal du bli god i noe må du øve på det. Det er derfor viktig at vi ofte gjentar at du må trene MYE for å bli en god i fotball</a:t>
            </a:r>
          </a:p>
          <a:p>
            <a:pPr lvl="1">
              <a:buFontTx/>
              <a:buChar char="-"/>
            </a:pPr>
            <a:endParaRPr lang="nb-NO" sz="1100" dirty="0">
              <a:solidFill>
                <a:schemeClr val="tx1"/>
              </a:solidFill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9E35E05E-3EE3-2342-8D01-AE0C0A55D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Tips til å gjennomføre gode treninger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4ECAA09E-DC62-C147-BA62-B8D095302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933098"/>
              </p:ext>
            </p:extLst>
          </p:nvPr>
        </p:nvGraphicFramePr>
        <p:xfrm>
          <a:off x="711486" y="2409744"/>
          <a:ext cx="7308236" cy="3073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18">
                  <a:extLst>
                    <a:ext uri="{9D8B030D-6E8A-4147-A177-3AD203B41FA5}">
                      <a16:colId xmlns:a16="http://schemas.microsoft.com/office/drawing/2014/main" val="263388468"/>
                    </a:ext>
                  </a:extLst>
                </a:gridCol>
                <a:gridCol w="3654118">
                  <a:extLst>
                    <a:ext uri="{9D8B030D-6E8A-4147-A177-3AD203B41FA5}">
                      <a16:colId xmlns:a16="http://schemas.microsoft.com/office/drawing/2014/main" val="1012313449"/>
                    </a:ext>
                  </a:extLst>
                </a:gridCol>
              </a:tblGrid>
              <a:tr h="31479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Fakta: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Konsekvens for trener: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68062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Gunstig alder for påvirkning av gode holdninger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Lette å lede og påvirke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Lag atferdsregler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Still krav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Følg opp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30988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Opptatt av regler og rettferdighet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Reglene må håndteres likt for alle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85633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Tar verbal instruksjon dårlig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Vis gode øvingsbilder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4104"/>
                  </a:ext>
                </a:extLst>
              </a:tr>
              <a:tr h="3106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God utvikling av finmotorikk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Tren mye med ball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57340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Lærevillig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Kan ta enkel verbal instruksjon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Forklar spillerne hensikten til treningen og øvelsen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1238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Utvikler kreativitet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Gi dem frihet i spillet og skryt av gode valg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75295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Begynner å utvikle selvkritikk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Gi positive tilbakemeldinger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22001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72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spill i kamp og trening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23964"/>
            <a:ext cx="6578867" cy="3413482"/>
          </a:xfrm>
        </p:spPr>
        <p:txBody>
          <a:bodyPr>
            <a:normAutofit fontScale="92500" lnSpcReduction="20000"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400" dirty="0"/>
              <a:t>Prinsipper: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Vi skal forsøke å sette i gang bakfra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Åpne laget når vi har ballen (Bruke bredden, ta ut dybde og true bakrom).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Snu spillet (</a:t>
            </a:r>
            <a:r>
              <a:rPr lang="nb-NO" sz="1100" dirty="0" err="1"/>
              <a:t>spillvending</a:t>
            </a:r>
            <a:r>
              <a:rPr lang="nb-NO" sz="1100" dirty="0"/>
              <a:t>). Ha støttealternativ også i angrep.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Bevegelse – Bevege seg vekk fra motstander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Lukke laget når vi ikke har ballen (Komme på rett side av ball, og forsvare oss med korte avstander).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Ansvar som 1.F (førsteforsvarer). Den nærmest ballfører i press. 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1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400" dirty="0"/>
              <a:t>Enkle instrukser en kan brukes: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«Tør å sett i gang kort» eller «spill ut bakfra»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«Gjøre oss spillbar», «vis oss frem» eller «ønske å få ballen»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«Bruke bredden», «ut på sidene», eller «Komme rundt på kanten»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«Tørre å drible»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«Bli med i angrep» eller «løp fremover».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«Tilbake i forsvar» eller «løp tilbake».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959436" y="1897380"/>
            <a:ext cx="3196244" cy="31782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29B1AFF-E713-C84E-8E20-51C120CFB195}"/>
              </a:ext>
            </a:extLst>
          </p:cNvPr>
          <p:cNvSpPr txBox="1"/>
          <p:nvPr/>
        </p:nvSpPr>
        <p:spPr>
          <a:xfrm>
            <a:off x="2235638" y="5561372"/>
            <a:ext cx="7781683" cy="73866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I barnefotballen skal vi være ambisiøse i hvordan vi ønsker å spille. Ved å benytte prinsippene over vil spillerne få en forståelse romforhold (bredde og dybde). </a:t>
            </a:r>
          </a:p>
          <a:p>
            <a:pPr algn="ctr"/>
            <a:r>
              <a:rPr lang="nb-NO" sz="1400" dirty="0"/>
              <a:t>Dette vil gi spillerne gode forutsetninger til å utvikle seg selv og laget.  </a:t>
            </a:r>
          </a:p>
        </p:txBody>
      </p:sp>
    </p:spTree>
    <p:extLst>
      <p:ext uri="{BB962C8B-B14F-4D97-AF65-F5344CB8AC3E}">
        <p14:creationId xmlns:p14="http://schemas.microsoft.com/office/powerpoint/2010/main" val="32742694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3E9B6C2431EC43802D3EA3ACA70EC6" ma:contentTypeVersion="11" ma:contentTypeDescription="Opprett et nytt dokument." ma:contentTypeScope="" ma:versionID="2aee72a9782b0e22177f7360b9c48a2b">
  <xsd:schema xmlns:xsd="http://www.w3.org/2001/XMLSchema" xmlns:xs="http://www.w3.org/2001/XMLSchema" xmlns:p="http://schemas.microsoft.com/office/2006/metadata/properties" xmlns:ns2="764455ee-63f7-43f9-ae96-d0f51705599e" xmlns:ns3="d8118feb-b54d-4223-a8d6-5e6314990fbc" targetNamespace="http://schemas.microsoft.com/office/2006/metadata/properties" ma:root="true" ma:fieldsID="ab59b403af4bbdcfb944ac24f2b0539d" ns2:_="" ns3:_="">
    <xsd:import namespace="764455ee-63f7-43f9-ae96-d0f51705599e"/>
    <xsd:import namespace="d8118feb-b54d-4223-a8d6-5e6314990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o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455ee-63f7-43f9-ae96-d0f517055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o" ma:index="10" nillable="true" ma:displayName="Dato" ma:format="DateTime" ma:internalName="Dato">
      <xsd:simpleType>
        <xsd:restriction base="dms:DateTim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18feb-b54d-4223-a8d6-5e6314990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764455ee-63f7-43f9-ae96-d0f51705599e" xsi:nil="true"/>
  </documentManagement>
</p:properties>
</file>

<file path=customXml/itemProps1.xml><?xml version="1.0" encoding="utf-8"?>
<ds:datastoreItem xmlns:ds="http://schemas.openxmlformats.org/officeDocument/2006/customXml" ds:itemID="{F9606BAD-07F8-4ACD-B5C4-BDB611449F4F}"/>
</file>

<file path=customXml/itemProps2.xml><?xml version="1.0" encoding="utf-8"?>
<ds:datastoreItem xmlns:ds="http://schemas.openxmlformats.org/officeDocument/2006/customXml" ds:itemID="{AF429E8A-9891-47EF-8DF1-45689ADDE2B9}"/>
</file>

<file path=customXml/itemProps3.xml><?xml version="1.0" encoding="utf-8"?>
<ds:datastoreItem xmlns:ds="http://schemas.openxmlformats.org/officeDocument/2006/customXml" ds:itemID="{E4B25E0D-B8F3-4A80-9752-6FD7276843D9}"/>
</file>

<file path=docProps/app.xml><?xml version="1.0" encoding="utf-8"?>
<Properties xmlns="http://schemas.openxmlformats.org/officeDocument/2006/extended-properties" xmlns:vt="http://schemas.openxmlformats.org/officeDocument/2006/docPropsVTypes">
  <TotalTime>9251</TotalTime>
  <Words>1864</Words>
  <Application>Microsoft Macintosh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Calibri</vt:lpstr>
      <vt:lpstr>Sagona Book</vt:lpstr>
      <vt:lpstr>Sagona ExtraLight</vt:lpstr>
      <vt:lpstr>Wingdings</vt:lpstr>
      <vt:lpstr>RetrospectVTI</vt:lpstr>
      <vt:lpstr>En klubb å vokse i</vt:lpstr>
      <vt:lpstr>Trenerguide 11-12 år</vt:lpstr>
      <vt:lpstr>Fotballfaglig utgangspunkt:  Hvilke krav setter spillet til de beste spillerne? </vt:lpstr>
      <vt:lpstr>Fokusområder 11-12 år</vt:lpstr>
      <vt:lpstr>Fotballferdighet</vt:lpstr>
      <vt:lpstr>Fotballfysiologi</vt:lpstr>
      <vt:lpstr>Vinnermentalitet Evne til å gjenskape prestasjoner på sitt høyeste nivå og samtidig være utviklingsorientert.</vt:lpstr>
      <vt:lpstr>Tips til å gjennomføre gode treninger</vt:lpstr>
      <vt:lpstr>Retningslinjer for spill i kamp og trening</vt:lpstr>
      <vt:lpstr>Differensiering</vt:lpstr>
      <vt:lpstr>Hvordan differensiere</vt:lpstr>
      <vt:lpstr>Retningslinjer for trenere og lagledere</vt:lpstr>
      <vt:lpstr>Retningslinjer for spillere</vt:lpstr>
      <vt:lpstr>Retningslinjer for foreldre</vt:lpstr>
      <vt:lpstr>Forslag til øktplaner: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klubb å vokse i</dc:title>
  <dc:creator>Aleksander Belland Eriksen</dc:creator>
  <cp:lastModifiedBy>Aleksander Belland Eriksen</cp:lastModifiedBy>
  <cp:revision>62</cp:revision>
  <dcterms:created xsi:type="dcterms:W3CDTF">2021-07-20T11:01:33Z</dcterms:created>
  <dcterms:modified xsi:type="dcterms:W3CDTF">2021-08-09T09:05:08Z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0x010100953E9B6C2431EC43802D3EA3ACA70EC6</vt:lpwstr>
  </property>
</Properties>
</file>